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7"/>
  </p:notesMasterIdLst>
  <p:sldIdLst>
    <p:sldId id="631" r:id="rId2"/>
    <p:sldId id="1005" r:id="rId3"/>
    <p:sldId id="1018" r:id="rId4"/>
    <p:sldId id="1014" r:id="rId5"/>
    <p:sldId id="948" r:id="rId6"/>
    <p:sldId id="971" r:id="rId7"/>
    <p:sldId id="972" r:id="rId8"/>
    <p:sldId id="969" r:id="rId9"/>
    <p:sldId id="953" r:id="rId10"/>
    <p:sldId id="954" r:id="rId11"/>
    <p:sldId id="955" r:id="rId12"/>
    <p:sldId id="957" r:id="rId13"/>
    <p:sldId id="956" r:id="rId14"/>
    <p:sldId id="960" r:id="rId15"/>
    <p:sldId id="961" r:id="rId16"/>
    <p:sldId id="1020" r:id="rId17"/>
    <p:sldId id="1021" r:id="rId18"/>
    <p:sldId id="1022" r:id="rId19"/>
    <p:sldId id="1023" r:id="rId20"/>
    <p:sldId id="1024" r:id="rId21"/>
    <p:sldId id="1017" r:id="rId22"/>
    <p:sldId id="949" r:id="rId23"/>
    <p:sldId id="951" r:id="rId24"/>
    <p:sldId id="952" r:id="rId25"/>
    <p:sldId id="962" r:id="rId26"/>
    <p:sldId id="963" r:id="rId27"/>
    <p:sldId id="964" r:id="rId28"/>
    <p:sldId id="965" r:id="rId29"/>
    <p:sldId id="966" r:id="rId30"/>
    <p:sldId id="967" r:id="rId31"/>
    <p:sldId id="968" r:id="rId32"/>
    <p:sldId id="1025" r:id="rId33"/>
    <p:sldId id="1026" r:id="rId34"/>
    <p:sldId id="1027" r:id="rId35"/>
    <p:sldId id="974" r:id="rId36"/>
    <p:sldId id="995" r:id="rId37"/>
    <p:sldId id="973" r:id="rId38"/>
    <p:sldId id="977" r:id="rId39"/>
    <p:sldId id="978" r:id="rId40"/>
    <p:sldId id="982" r:id="rId41"/>
    <p:sldId id="983" r:id="rId42"/>
    <p:sldId id="1028" r:id="rId43"/>
    <p:sldId id="1050" r:id="rId44"/>
    <p:sldId id="1029" r:id="rId45"/>
    <p:sldId id="1030" r:id="rId46"/>
    <p:sldId id="1031" r:id="rId47"/>
    <p:sldId id="1032" r:id="rId48"/>
    <p:sldId id="1033" r:id="rId49"/>
    <p:sldId id="1034" r:id="rId50"/>
    <p:sldId id="1035" r:id="rId51"/>
    <p:sldId id="1036" r:id="rId52"/>
    <p:sldId id="1037" r:id="rId53"/>
    <p:sldId id="1038" r:id="rId54"/>
    <p:sldId id="1039" r:id="rId55"/>
    <p:sldId id="1040" r:id="rId56"/>
    <p:sldId id="1041" r:id="rId57"/>
    <p:sldId id="1042" r:id="rId58"/>
    <p:sldId id="1043" r:id="rId59"/>
    <p:sldId id="1044" r:id="rId60"/>
    <p:sldId id="1049" r:id="rId61"/>
    <p:sldId id="1046" r:id="rId62"/>
    <p:sldId id="1047" r:id="rId63"/>
    <p:sldId id="1048" r:id="rId64"/>
    <p:sldId id="979" r:id="rId65"/>
    <p:sldId id="981" r:id="rId66"/>
    <p:sldId id="985" r:id="rId67"/>
    <p:sldId id="996" r:id="rId68"/>
    <p:sldId id="984" r:id="rId69"/>
    <p:sldId id="989" r:id="rId70"/>
    <p:sldId id="988" r:id="rId71"/>
    <p:sldId id="990" r:id="rId72"/>
    <p:sldId id="992" r:id="rId73"/>
    <p:sldId id="993" r:id="rId74"/>
    <p:sldId id="994" r:id="rId75"/>
    <p:sldId id="991" r:id="rId76"/>
    <p:sldId id="987" r:id="rId77"/>
    <p:sldId id="997" r:id="rId78"/>
    <p:sldId id="976" r:id="rId79"/>
    <p:sldId id="998" r:id="rId80"/>
    <p:sldId id="999" r:id="rId81"/>
    <p:sldId id="1000" r:id="rId82"/>
    <p:sldId id="1001" r:id="rId83"/>
    <p:sldId id="1002" r:id="rId84"/>
    <p:sldId id="1003" r:id="rId85"/>
    <p:sldId id="1004" r:id="rId8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06"/>
    <p:restoredTop sz="94780"/>
  </p:normalViewPr>
  <p:slideViewPr>
    <p:cSldViewPr snapToGrid="0">
      <p:cViewPr varScale="1">
        <p:scale>
          <a:sx n="105" d="100"/>
          <a:sy n="105" d="100"/>
        </p:scale>
        <p:origin x="165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3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8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8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7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7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4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57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6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tiff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tiff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tiff"/><Relationship Id="rId4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9056" cy="76660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32560" y="716280"/>
            <a:ext cx="4754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40680" y="493776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“Chris Piech”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9334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4880" y="762000"/>
            <a:ext cx="5135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7480" y="46236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12428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480" y="838200"/>
            <a:ext cx="5623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profile photo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274" y="4632959"/>
            <a:ext cx="1528445" cy="15284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Chris Piech</a:t>
            </a:r>
          </a:p>
        </p:txBody>
      </p:sp>
    </p:spTree>
    <p:extLst>
      <p:ext uri="{BB962C8B-B14F-4D97-AF65-F5344CB8AC3E}">
        <p14:creationId xmlns:p14="http://schemas.microsoft.com/office/powerpoint/2010/main" val="515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47800" y="7467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chillin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956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7" grpId="0" animBg="1"/>
      <p:bldP spid="18" grpId="0"/>
      <p:bldP spid="21" grpId="0"/>
      <p:bldP spid="22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76400" y="579120"/>
            <a:ext cx="41910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Set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to be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“success”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86000" y="6080760"/>
            <a:ext cx="667170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lecturing</a:t>
            </a:r>
          </a:p>
        </p:txBody>
      </p:sp>
    </p:spTree>
    <p:extLst>
      <p:ext uri="{BB962C8B-B14F-4D97-AF65-F5344CB8AC3E}">
        <p14:creationId xmlns:p14="http://schemas.microsoft.com/office/powerpoint/2010/main" val="16878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/>
      <p:bldP spid="2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Chris Piech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 err="1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54480" y="6705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“lecturing”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7320" y="5699760"/>
            <a:ext cx="1561646" cy="2354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Status: Chris is </a:t>
            </a:r>
            <a:r>
              <a:rPr lang="en-US" sz="1000" dirty="0">
                <a:solidFill>
                  <a:srgbClr val="FF0000"/>
                </a:solidFill>
              </a:rPr>
              <a:t>lecturing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Set status:</a:t>
            </a:r>
          </a:p>
        </p:txBody>
      </p:sp>
    </p:spTree>
    <p:extLst>
      <p:ext uri="{BB962C8B-B14F-4D97-AF65-F5344CB8AC3E}">
        <p14:creationId xmlns:p14="http://schemas.microsoft.com/office/powerpoint/2010/main" val="11534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1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Background: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8240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138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06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“Julia Daniel”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127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I came here to learn to program the internet...</a:t>
            </a: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“Julia Daniel”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“Enjoying lecture”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64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Internet 101</a:t>
            </a:r>
          </a:p>
        </p:txBody>
      </p:sp>
    </p:spTree>
    <p:extLst>
      <p:ext uri="{BB962C8B-B14F-4D97-AF65-F5344CB8AC3E}">
        <p14:creationId xmlns:p14="http://schemas.microsoft.com/office/powerpoint/2010/main" val="104001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2" y="1951037"/>
            <a:ext cx="5715000" cy="3810000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92112" y="23320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757" y="1776334"/>
            <a:ext cx="20313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2912" y="3170237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/>
              <a:t>=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12" y="3094037"/>
            <a:ext cx="1307425" cy="17526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are computers (running code)</a:t>
            </a:r>
          </a:p>
        </p:txBody>
      </p:sp>
    </p:spTree>
    <p:extLst>
      <p:ext uri="{BB962C8B-B14F-4D97-AF65-F5344CB8AC3E}">
        <p14:creationId xmlns:p14="http://schemas.microsoft.com/office/powerpoint/2010/main" val="28406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3312" y="5761037"/>
            <a:ext cx="2133918" cy="607539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I am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5112" y="1112837"/>
            <a:ext cx="4389428" cy="1122743"/>
          </a:xfrm>
          <a:prstGeom prst="rect">
            <a:avLst/>
          </a:prstGeom>
          <a:solidFill>
            <a:srgbClr val="FFFFFF">
              <a:alpha val="7843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Facebook’s </a:t>
            </a:r>
            <a:r>
              <a:rPr lang="en-US" sz="3600"/>
              <a:t>closest datacenter is here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5345112" y="6065837"/>
            <a:ext cx="457200" cy="4572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3456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332121">
            <a:off x="855947" y="5305836"/>
            <a:ext cx="346663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5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46" y="487680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67" y="6126480"/>
            <a:ext cx="982460" cy="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916" y="1356359"/>
            <a:ext cx="846555" cy="804227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89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126" y="70104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Face Book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The </a:t>
            </a:r>
            <a:r>
              <a:rPr lang="en-US" sz="2400" dirty="0"/>
              <a:t>Internet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407" y="1569720"/>
            <a:ext cx="789276" cy="5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Many computers can connect to the same server</a:t>
            </a:r>
          </a:p>
        </p:txBody>
      </p:sp>
    </p:spTree>
    <p:extLst>
      <p:ext uri="{BB962C8B-B14F-4D97-AF65-F5344CB8AC3E}">
        <p14:creationId xmlns:p14="http://schemas.microsoft.com/office/powerpoint/2010/main" val="3328837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82042" y="7159629"/>
            <a:ext cx="4767943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6005" y="943602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The Internet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743841"/>
            <a:ext cx="2194433" cy="3701534"/>
            <a:chOff x="3335866" y="3858141"/>
            <a:chExt cx="2194433" cy="370153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Chris’ phone (</a:t>
              </a:r>
              <a:r>
                <a:rPr lang="en-US" sz="2150" dirty="0" err="1"/>
                <a:t>facebook</a:t>
              </a:r>
              <a:r>
                <a:rPr lang="en-US" sz="2150" dirty="0"/>
                <a:t> app)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Your mom’s computer</a:t>
              </a:r>
            </a:p>
            <a:p>
              <a:pPr algn="ctr"/>
              <a:r>
                <a:rPr lang="en-US" sz="2150" dirty="0"/>
                <a:t>(</a:t>
              </a:r>
              <a:r>
                <a:rPr lang="en-US" sz="2150" dirty="0" err="1"/>
                <a:t>linux</a:t>
              </a:r>
              <a:r>
                <a:rPr lang="en-US" sz="2150" dirty="0"/>
                <a:t> shell)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Tate Ole </a:t>
              </a:r>
              <a:r>
                <a:rPr lang="en-US" sz="2150" dirty="0" err="1"/>
                <a:t>Keko’s</a:t>
              </a:r>
              <a:r>
                <a:rPr lang="en-US" sz="2150" dirty="0"/>
                <a:t> computer (</a:t>
              </a:r>
              <a:r>
                <a:rPr lang="en-US" sz="2150" dirty="0" err="1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REQUEST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19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Most of the Internet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/>
              <a:t>Server / Clients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5040322" cy="4601426"/>
            <a:chOff x="631474" y="1862667"/>
            <a:chExt cx="5040322" cy="4601426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8"/>
              <a:ext cx="243258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brains”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1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02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First, the server</a:t>
            </a:r>
          </a:p>
        </p:txBody>
      </p:sp>
    </p:spTree>
    <p:extLst>
      <p:ext uri="{BB962C8B-B14F-4D97-AF65-F5344CB8AC3E}">
        <p14:creationId xmlns:p14="http://schemas.microsoft.com/office/powerpoint/2010/main" val="1960723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01677" y="326985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</p:spTree>
    <p:extLst>
      <p:ext uri="{BB962C8B-B14F-4D97-AF65-F5344CB8AC3E}">
        <p14:creationId xmlns:p14="http://schemas.microsoft.com/office/powerpoint/2010/main" val="1779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360" y="3640067"/>
            <a:ext cx="4719319" cy="327952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4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For the third time ever in CS106A:</a:t>
            </a:r>
          </a:p>
        </p:txBody>
      </p:sp>
    </p:spTree>
    <p:extLst>
      <p:ext uri="{BB962C8B-B14F-4D97-AF65-F5344CB8AC3E}">
        <p14:creationId xmlns:p14="http://schemas.microsoft.com/office/powerpoint/2010/main" val="834352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78719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9112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blendIngedients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EADFA-202B-A148-B8B6-D54D9786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0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things it can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0D7B6-60FD-4043-B85F-16EC45BEF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801557-949D-EA40-8D49-4B4742A7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addUser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=&gt; ”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020482-6E39-C742-BF80-201CFB0E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28" y="4310986"/>
            <a:ext cx="2653265" cy="26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25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78400" y="1456267"/>
            <a:ext cx="3708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To make toast, I need a parameter which is the kind of bread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36A171-3582-D54F-8AFF-BACAD6D16CAD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ABB850-1BE2-A847-9AA1-0346386150C7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83466" y="1253067"/>
            <a:ext cx="37084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I was given a parameter!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90799" y="1540934"/>
            <a:ext cx="541867" cy="1524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9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5824" y="2015067"/>
            <a:ext cx="5387509" cy="44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request.getParam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userName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”)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8D48B4-CEB6-3C47-BB17-D445A2C09A05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271DB-C999-834F-82E7-363085B1671D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D92C5-4329-4142-B4AC-6819DC105879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22716-C893-AC48-819F-4CEDA982A782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567E-6 -1.38597E-7 C 0.00221 -0.00168 0.00441 -0.00336 0.00662 -0.00462 C 0.00835 -0.00546 0.01008 -0.00588 0.01166 -0.00672 C 0.03229 -0.01931 0.01843 -0.01281 0.03024 -0.01805 C 0.0389 -0.02582 0.03166 -0.02078 0.04536 -0.02477 C 0.04693 -0.02519 0.04866 -0.02645 0.0504 -0.02687 C 0.05307 -0.02792 0.05591 -0.02834 0.05874 -0.02918 C 0.06095 -0.02981 0.06315 -0.03086 0.06552 -0.03149 C 0.06882 -0.03233 0.07213 -0.03275 0.07559 -0.03359 C 0.0778 -0.03422 0.08 -0.03527 0.08221 -0.0359 C 0.08898 -0.03758 0.09575 -0.03863 0.10237 -0.04031 C 0.1052 -0.04115 0.10788 -0.0422 0.11087 -0.04262 C 0.11969 -0.04388 0.12866 -0.04388 0.13764 -0.04493 C 0.14331 -0.04556 0.14882 -0.0464 0.15449 -0.04703 C 0.20929 -0.04493 0.19024 -0.04493 0.21166 -0.04493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make internet requests</a:t>
            </a: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Write a program that can respond to internet requests</a:t>
            </a:r>
          </a:p>
        </p:txBody>
      </p:sp>
    </p:spTree>
    <p:extLst>
      <p:ext uri="{BB962C8B-B14F-4D97-AF65-F5344CB8AC3E}">
        <p14:creationId xmlns:p14="http://schemas.microsoft.com/office/powerpoint/2010/main" val="2147217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863" y="5963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133" y="735943"/>
            <a:ext cx="151359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47376-0953-9A4C-9578-C72ECE71C374}"/>
              </a:ext>
            </a:extLst>
          </p:cNvPr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halkboard" charset="0"/>
                <a:ea typeface="Chalkboard" charset="0"/>
                <a:cs typeface="Chalkboard" charset="0"/>
              </a:rPr>
              <a:t>getStatus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33D53-8690-8D48-8CC0-1D9ED6F37FB7}"/>
              </a:ext>
            </a:extLst>
          </p:cNvPr>
          <p:cNvSpPr/>
          <p:nvPr/>
        </p:nvSpPr>
        <p:spPr>
          <a:xfrm>
            <a:off x="2929467" y="7208873"/>
            <a:ext cx="3979333" cy="3508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7B4E5-29F7-3940-A326-123415391B33}"/>
              </a:ext>
            </a:extLst>
          </p:cNvPr>
          <p:cNvSpPr txBox="1"/>
          <p:nvPr/>
        </p:nvSpPr>
        <p:spPr>
          <a:xfrm>
            <a:off x="4380614" y="999460"/>
            <a:ext cx="130035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cpiech</a:t>
            </a:r>
            <a:endParaRPr lang="en-US" sz="2400" dirty="0">
              <a:solidFill>
                <a:srgbClr val="0432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62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513" y="874962"/>
            <a:ext cx="2701884" cy="216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629972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AD462-64BC-114B-8A93-BB8AE8CDB886}"/>
              </a:ext>
            </a:extLst>
          </p:cNvPr>
          <p:cNvSpPr txBox="1"/>
          <p:nvPr/>
        </p:nvSpPr>
        <p:spPr>
          <a:xfrm>
            <a:off x="7995684" y="2721934"/>
            <a:ext cx="167225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3556461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7952" y="532900"/>
            <a:ext cx="9443381" cy="3188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cmd.equals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”))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String user =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userName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 String status =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runGetStatus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(user);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}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...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6179" y="3623734"/>
            <a:ext cx="3308361" cy="264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55067" y="4842934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toString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()???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0783" y="2262379"/>
            <a:ext cx="2765501" cy="43595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return status;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9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26977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922210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13711" y="1069417"/>
            <a:ext cx="725653" cy="197903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348179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91646" y="1032541"/>
            <a:ext cx="4934034" cy="3294368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75187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145000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4206888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669" y="3818335"/>
            <a:ext cx="3456101" cy="276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1022766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161" y="3841085"/>
            <a:ext cx="2757881" cy="207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</a:p>
        </p:txBody>
      </p:sp>
    </p:spTree>
    <p:extLst>
      <p:ext uri="{BB962C8B-B14F-4D97-AF65-F5344CB8AC3E}">
        <p14:creationId xmlns:p14="http://schemas.microsoft.com/office/powerpoint/2010/main" val="2417389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Request?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Request request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</a:p>
        </p:txBody>
      </p:sp>
    </p:spTree>
    <p:extLst>
      <p:ext uri="{BB962C8B-B14F-4D97-AF65-F5344CB8AC3E}">
        <p14:creationId xmlns:p14="http://schemas.microsoft.com/office/powerpoint/2010/main" val="377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does your phone communicate with </a:t>
            </a:r>
            <a:r>
              <a:rPr lang="en-US" sz="3968" dirty="0" err="1">
                <a:solidFill>
                  <a:schemeClr val="bg1"/>
                </a:solidFill>
                <a:latin typeface="Courier"/>
                <a:cs typeface="Courier"/>
              </a:rPr>
              <a:t>facebook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611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>
                <a:latin typeface="Courier" charset="0"/>
                <a:ea typeface="Courier" charset="0"/>
                <a:cs typeface="Courier" charset="0"/>
              </a:rPr>
              <a:t>(Request 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3686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Server’s Simple Purpose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E5561D-30A6-B84F-B3A1-E2D8CD003ACA}"/>
              </a:ext>
            </a:extLst>
          </p:cNvPr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74340D-FF8F-8C43-BA61-087067FE1D16}"/>
              </a:ext>
            </a:extLst>
          </p:cNvPr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67219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E3B0-66F0-CB40-9110-C26DDD7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4" y="1148905"/>
            <a:ext cx="8684324" cy="576842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C27B6E0-7AF4-7046-8AB9-9BD54B2D3A20}"/>
              </a:ext>
            </a:extLst>
          </p:cNvPr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What is a Port?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ABBB996F-ED9A-574B-BF4D-52BED9EA1A42}"/>
              </a:ext>
            </a:extLst>
          </p:cNvPr>
          <p:cNvSpPr/>
          <p:nvPr/>
        </p:nvSpPr>
        <p:spPr>
          <a:xfrm>
            <a:off x="3528504" y="3295205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FD7FE-0234-C24E-90EF-2D7B6FF8A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9504" y="4057205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Servers on one slide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  =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37412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60" y="1821709"/>
            <a:ext cx="7886065" cy="3789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8169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1734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Any Request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1901" y="1249680"/>
            <a:ext cx="3318537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 of the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cmd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16280" y="21793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290560" y="2575560"/>
            <a:ext cx="12039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Echo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420" y="2946400"/>
            <a:ext cx="6438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0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Then, the client</a:t>
            </a:r>
          </a:p>
        </p:txBody>
      </p:sp>
    </p:spTree>
    <p:extLst>
      <p:ext uri="{BB962C8B-B14F-4D97-AF65-F5344CB8AC3E}">
        <p14:creationId xmlns:p14="http://schemas.microsoft.com/office/powerpoint/2010/main" val="1190517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A </a:t>
            </a:r>
            <a:r>
              <a:rPr lang="en-US" sz="5071" dirty="0" err="1">
                <a:latin typeface="Calibri"/>
                <a:cs typeface="Calibri"/>
              </a:rPr>
              <a:t>Clients’s</a:t>
            </a:r>
            <a:r>
              <a:rPr lang="en-US" sz="5071" dirty="0">
                <a:latin typeface="Calibri"/>
                <a:cs typeface="Calibri"/>
              </a:rPr>
              <a:t> Purpose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0432FF"/>
                </a:solidFill>
              </a:rPr>
              <a:t>1. </a:t>
            </a:r>
            <a:r>
              <a:rPr lang="en-US" sz="3600" dirty="0">
                <a:solidFill>
                  <a:srgbClr val="0432FF"/>
                </a:solidFill>
              </a:rPr>
              <a:t>Interact with the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2. Get data from its 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3. Save data to its server</a:t>
            </a:r>
          </a:p>
        </p:txBody>
      </p:sp>
    </p:spTree>
    <p:extLst>
      <p:ext uri="{BB962C8B-B14F-4D97-AF65-F5344CB8AC3E}">
        <p14:creationId xmlns:p14="http://schemas.microsoft.com/office/powerpoint/2010/main" val="2557058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Clients on one slide</a:t>
            </a:r>
          </a:p>
        </p:txBody>
      </p:sp>
    </p:spTree>
    <p:extLst>
      <p:ext uri="{BB962C8B-B14F-4D97-AF65-F5344CB8AC3E}">
        <p14:creationId xmlns:p14="http://schemas.microsoft.com/office/powerpoint/2010/main" val="51594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The Java program on your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phone</a:t>
            </a:r>
            <a:r>
              <a:rPr lang="en-US" sz="3968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talks to the Java program at </a:t>
            </a:r>
            <a:r>
              <a:rPr lang="en-US" sz="3968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2052519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Request 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189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340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4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69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296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try 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59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try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</a:p>
          <a:p>
            <a:pPr marL="407988" lvl="1" indent="-166688"/>
            <a:r>
              <a:rPr lang="en-US" dirty="0" err="1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The internet is a fast and wild world my friend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06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Time for a little chat</a:t>
            </a:r>
          </a:p>
        </p:txBody>
      </p:sp>
    </p:spTree>
    <p:extLst>
      <p:ext uri="{BB962C8B-B14F-4D97-AF65-F5344CB8AC3E}">
        <p14:creationId xmlns:p14="http://schemas.microsoft.com/office/powerpoint/2010/main" val="1368921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28446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Hello world</a:t>
            </a:r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1142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472" y="3094038"/>
            <a:ext cx="2137118" cy="3322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600" y="7123850"/>
            <a:ext cx="720331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* Android phones run Java. So do </a:t>
            </a:r>
            <a:r>
              <a:rPr lang="en-US" sz="2400" dirty="0" err="1"/>
              <a:t>facebook</a:t>
            </a:r>
            <a:r>
              <a:rPr lang="en-US" sz="2400" dirty="0"/>
              <a:t> servers</a:t>
            </a:r>
          </a:p>
        </p:txBody>
      </p:sp>
      <p:sp>
        <p:nvSpPr>
          <p:cNvPr id="14" name="Can 13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9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0</a:t>
            </a:r>
          </a:p>
        </p:txBody>
      </p:sp>
    </p:spTree>
    <p:extLst>
      <p:ext uri="{BB962C8B-B14F-4D97-AF65-F5344CB8AC3E}">
        <p14:creationId xmlns:p14="http://schemas.microsoft.com/office/powerpoint/2010/main" val="465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3134191" cy="44082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[C: Hello world]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2050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73040" y="1447800"/>
            <a:ext cx="1584960" cy="182880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318537" cy="11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56960" y="5593080"/>
            <a:ext cx="1478290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Im</a:t>
            </a:r>
            <a:r>
              <a:rPr lang="en-US" sz="2000" dirty="0"/>
              <a:t> here too</a:t>
            </a:r>
          </a:p>
        </p:txBody>
      </p:sp>
      <p:sp>
        <p:nvSpPr>
          <p:cNvPr id="30" name="Freeform 29"/>
          <p:cNvSpPr/>
          <p:nvPr/>
        </p:nvSpPr>
        <p:spPr>
          <a:xfrm>
            <a:off x="7985760" y="545592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06440" y="1905000"/>
            <a:ext cx="3871573" cy="784317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20970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3502882" cy="1471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</p:spTree>
    <p:extLst>
      <p:ext uri="{BB962C8B-B14F-4D97-AF65-F5344CB8AC3E}">
        <p14:creationId xmlns:p14="http://schemas.microsoft.com/office/powerpoint/2010/main" val="13700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Send</a:t>
                </a: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/>
                <a:t>Chat Client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3134191" cy="44082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[B: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C: Hello world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5840" y="274320"/>
            <a:ext cx="3502882" cy="1471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C: Hello world,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B: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6480" y="425196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4511040"/>
            <a:ext cx="2646878" cy="382733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&gt; B: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here too</a:t>
            </a:r>
          </a:p>
        </p:txBody>
      </p:sp>
    </p:spTree>
    <p:extLst>
      <p:ext uri="{BB962C8B-B14F-4D97-AF65-F5344CB8AC3E}">
        <p14:creationId xmlns:p14="http://schemas.microsoft.com/office/powerpoint/2010/main" val="18727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Chat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Chat Server</a:t>
            </a:r>
          </a:p>
        </p:txBody>
      </p:sp>
    </p:spTree>
    <p:extLst>
      <p:ext uri="{BB962C8B-B14F-4D97-AF65-F5344CB8AC3E}">
        <p14:creationId xmlns:p14="http://schemas.microsoft.com/office/powerpoint/2010/main" val="174013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712" y="3094037"/>
            <a:ext cx="2133599" cy="3394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Book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2640" y="92964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Is this legit?</a:t>
            </a:r>
          </a:p>
        </p:txBody>
      </p:sp>
      <p:sp>
        <p:nvSpPr>
          <p:cNvPr id="11" name="Freeform 10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5880" y="4937760"/>
            <a:ext cx="405384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piech@cs.stanford.edu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is now logged 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8280" y="4328160"/>
            <a:ext cx="1755609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piech@cs.stanford.edu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32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18549</TotalTime>
  <Words>2155</Words>
  <Application>Microsoft Macintosh PowerPoint</Application>
  <PresentationFormat>Custom</PresentationFormat>
  <Paragraphs>525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Arial Unicode MS</vt:lpstr>
      <vt:lpstr>ＭＳ Ｐゴシック</vt:lpstr>
      <vt:lpstr>Arial</vt:lpstr>
      <vt:lpstr>Calibri</vt:lpstr>
      <vt:lpstr>Century Gothic</vt:lpstr>
      <vt:lpstr>Chalkboard</vt:lpstr>
      <vt:lpstr>Courier</vt:lpstr>
      <vt:lpstr>Courier New</vt:lpstr>
      <vt:lpstr>DejaVu Serif</vt:lpstr>
      <vt:lpstr>Menlo</vt:lpstr>
      <vt:lpstr>Monaco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396</cp:revision>
  <cp:lastPrinted>2017-03-06T17:28:03Z</cp:lastPrinted>
  <dcterms:created xsi:type="dcterms:W3CDTF">2012-01-18T02:26:13Z</dcterms:created>
  <dcterms:modified xsi:type="dcterms:W3CDTF">2018-05-25T20:21:57Z</dcterms:modified>
</cp:coreProperties>
</file>